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9"/>
  </p:notesMasterIdLst>
  <p:sldIdLst>
    <p:sldId id="256" r:id="rId3"/>
    <p:sldId id="2696" r:id="rId4"/>
    <p:sldId id="2697" r:id="rId5"/>
    <p:sldId id="2699" r:id="rId6"/>
    <p:sldId id="2698" r:id="rId7"/>
    <p:sldId id="269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C52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/>
    <p:restoredTop sz="77763"/>
  </p:normalViewPr>
  <p:slideViewPr>
    <p:cSldViewPr snapToGrid="0">
      <p:cViewPr>
        <p:scale>
          <a:sx n="81" d="100"/>
          <a:sy n="81" d="100"/>
        </p:scale>
        <p:origin x="-90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688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9B012-1E52-4D8E-9BEA-0F884F3A549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80EE0-25C3-4BEE-AA92-8B1A94E5A9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64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80EE0-25C3-4BEE-AA92-8B1A94E5A99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83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80EE0-25C3-4BEE-AA92-8B1A94E5A99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2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2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86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9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>
            <a:extLst>
              <a:ext uri="{FF2B5EF4-FFF2-40B4-BE49-F238E27FC236}">
                <a16:creationId xmlns:a16="http://schemas.microsoft.com/office/drawing/2014/main" xmlns="" id="{A2446FBD-3F01-40E8-B09F-F4C403A9B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1625" y="1706582"/>
            <a:ext cx="8953500" cy="414337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989695"/>
                </a:solidFill>
              </a:defRPr>
            </a:lvl1pPr>
            <a:lvl2pPr marL="742950" indent="-285750">
              <a:buFont typeface="Arial" panose="020B0604020202020204" pitchFamily="34" charset="0"/>
              <a:buChar char="‒"/>
              <a:defRPr lang="es-ES" sz="2000" kern="1200" dirty="0" smtClean="0">
                <a:solidFill>
                  <a:srgbClr val="87A9CF"/>
                </a:solidFill>
                <a:latin typeface="Calibri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87A9CF"/>
                </a:solidFill>
                <a:latin typeface="Calibri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A9CBE7"/>
                </a:solidFill>
                <a:latin typeface="Calibri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A9CBE7"/>
                </a:solidFill>
                <a:latin typeface="Calibri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15 Título">
            <a:extLst>
              <a:ext uri="{FF2B5EF4-FFF2-40B4-BE49-F238E27FC236}">
                <a16:creationId xmlns:a16="http://schemas.microsoft.com/office/drawing/2014/main" xmlns="" id="{DD3646A2-1547-4FB1-8BCC-7BE9C371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59" y="-48309"/>
            <a:ext cx="10972800" cy="50004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s-ES" sz="2400" b="1" kern="1200" dirty="0">
                <a:solidFill>
                  <a:srgbClr val="87A9CF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19 Marcador de texto">
            <a:extLst>
              <a:ext uri="{FF2B5EF4-FFF2-40B4-BE49-F238E27FC236}">
                <a16:creationId xmlns:a16="http://schemas.microsoft.com/office/drawing/2014/main" xmlns="" id="{753B86A7-BD9C-42A6-B39A-2FDF8B321C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459" y="428604"/>
            <a:ext cx="11715832" cy="4286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es-ES" sz="2000" i="1" kern="1200" dirty="0" smtClean="0">
                <a:solidFill>
                  <a:srgbClr val="1F3E5E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6927260D-C695-469A-B131-72C0E361E1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0567" y="1006476"/>
            <a:ext cx="8953500" cy="550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24658B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817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2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8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27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0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5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119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6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5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67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36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71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74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84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10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97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64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B558D-0008-4CEE-82EB-3DECB430E48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10C6D-0C6E-4D8E-A3B3-D2D5B740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94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296AAAF5-3401-834E-97C1-918EE8CC457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609585"/>
              <a:t>30/04/2024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22BE23BD-7A40-E342-9B4C-D4663CEE587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5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DA4DB1-B960-4A09-A467-47BEE3331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8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1" i="1" dirty="0">
                <a:solidFill>
                  <a:srgbClr val="CA1C52"/>
                </a:solidFill>
                <a:latin typeface="Poppins"/>
                <a:cs typeface="Poppins"/>
              </a:rPr>
              <a:t>Título de la ponencia o comunicación</a:t>
            </a:r>
            <a:r>
              <a:rPr lang="es-ES" b="1" i="1" dirty="0" smtClean="0">
                <a:solidFill>
                  <a:srgbClr val="CA1C52"/>
                </a:solidFill>
                <a:latin typeface="Poppins"/>
                <a:cs typeface="Poppins"/>
              </a:rPr>
              <a:t>.</a:t>
            </a:r>
            <a:r>
              <a:rPr lang="es-ES" dirty="0" smtClean="0">
                <a:solidFill>
                  <a:srgbClr val="CA1C52"/>
                </a:solidFill>
              </a:rPr>
              <a:t/>
            </a:r>
            <a:br>
              <a:rPr lang="es-ES" dirty="0" smtClean="0">
                <a:solidFill>
                  <a:srgbClr val="CA1C52"/>
                </a:solidFill>
              </a:rPr>
            </a:br>
            <a:endParaRPr lang="es-ES" dirty="0">
              <a:solidFill>
                <a:srgbClr val="CA1C52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2106358-6F52-41AC-9E04-68D2A9AEF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984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rgbClr val="0070C0"/>
                </a:solidFill>
                <a:latin typeface="Poppins"/>
                <a:cs typeface="Poppins"/>
              </a:rPr>
              <a:t>Autor</a:t>
            </a:r>
            <a:endParaRPr lang="es-ES" dirty="0"/>
          </a:p>
          <a:p>
            <a:r>
              <a:rPr lang="es-ES" i="1" dirty="0">
                <a:solidFill>
                  <a:srgbClr val="0070C0"/>
                </a:solidFill>
                <a:latin typeface="Poppins"/>
                <a:cs typeface="Poppins"/>
              </a:rPr>
              <a:t>Lugar de trabajo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104EB86-5AD0-402F-98C3-9048AC182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8092"/>
            <a:ext cx="12192000" cy="15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7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93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46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05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A1B42D0-EBA8-E74A-B5EE-A388CFFD2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97" y="179179"/>
            <a:ext cx="11837008" cy="664750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A3DC583-8E46-5C40-94B1-FCD2CF01E188}"/>
              </a:ext>
            </a:extLst>
          </p:cNvPr>
          <p:cNvSpPr/>
          <p:nvPr/>
        </p:nvSpPr>
        <p:spPr>
          <a:xfrm>
            <a:off x="4591936" y="2967335"/>
            <a:ext cx="30081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cap="none" spc="0" dirty="0">
                <a:ln/>
                <a:solidFill>
                  <a:srgbClr val="CA1C52"/>
                </a:solidFill>
                <a:effectLst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4628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1070</TotalTime>
  <Words>14</Words>
  <Application>Microsoft Office PowerPoint</Application>
  <PresentationFormat>Personalizado</PresentationFormat>
  <Paragraphs>6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Office Theme</vt:lpstr>
      <vt:lpstr>Tema de Office</vt:lpstr>
      <vt:lpstr>Título de la ponencia o comunicación.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Terapias avanzadas: presente y futuro. </dc:title>
  <dc:creator>MSDC</dc:creator>
  <cp:lastModifiedBy>egl77w</cp:lastModifiedBy>
  <cp:revision>115</cp:revision>
  <dcterms:created xsi:type="dcterms:W3CDTF">2022-04-09T10:27:35Z</dcterms:created>
  <dcterms:modified xsi:type="dcterms:W3CDTF">2024-04-30T11:01:33Z</dcterms:modified>
</cp:coreProperties>
</file>